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783" y="4650363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4097" y="3926819"/>
            <a:ext cx="38699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Любимов  Вадим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92503" y="1881698"/>
            <a:ext cx="1457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192363" y="5532022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24</cp:revision>
  <dcterms:created xsi:type="dcterms:W3CDTF">2018-06-05T10:44:50Z</dcterms:created>
  <dcterms:modified xsi:type="dcterms:W3CDTF">2018-06-06T13:14:52Z</dcterms:modified>
</cp:coreProperties>
</file>